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2810" y="2651760"/>
            <a:ext cx="5326380" cy="1554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061025"/>
            <a:ext cx="10800000" cy="41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98830"/>
            <a:ext cx="9765665" cy="133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6805"/>
            <a:ext cx="5544185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39047" y="2211875"/>
            <a:ext cx="3676190" cy="343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34285" y="3146550"/>
            <a:ext cx="3180952" cy="343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24761" y="4071687"/>
            <a:ext cx="1752380" cy="343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81904" y="5006362"/>
            <a:ext cx="1247619" cy="343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5790565"/>
            <a:ext cx="5076190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"/>
          <a:stretch>
            <a:fillRect/>
          </a:stretch>
        </p:blipFill>
        <p:spPr>
          <a:xfrm>
            <a:off x="720090" y="837750"/>
            <a:ext cx="10800080" cy="554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29523" y="5701197"/>
            <a:ext cx="1438095" cy="40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972175" y="2143125"/>
            <a:ext cx="1348105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81904" y="4306593"/>
            <a:ext cx="609523" cy="40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81904" y="4306593"/>
            <a:ext cx="628571" cy="40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34285" y="5316499"/>
            <a:ext cx="1038095" cy="41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8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29690"/>
            <a:ext cx="8526145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39047" y="2374602"/>
            <a:ext cx="3657142" cy="419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4490" y="3041015"/>
            <a:ext cx="550354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20000" y="4244165"/>
            <a:ext cx="2942857" cy="343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91428" y="5169407"/>
            <a:ext cx="1266666" cy="33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9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9045" y="2718435"/>
            <a:ext cx="7503160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22735" y="3713204"/>
            <a:ext cx="2903732" cy="390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31582" y="4580674"/>
            <a:ext cx="1594885" cy="31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20850" y="5257800"/>
            <a:ext cx="3401695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756946" y="6254891"/>
            <a:ext cx="1152825" cy="31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1904" y="3470205"/>
            <a:ext cx="609523" cy="400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48571" y="3470205"/>
            <a:ext cx="895238" cy="419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96190" y="4719308"/>
            <a:ext cx="571428" cy="400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4285" y="4728843"/>
            <a:ext cx="495238" cy="381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57908"/>
            <a:ext cx="5828571" cy="447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239528"/>
            <a:ext cx="4609523" cy="35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34285" y="3163966"/>
            <a:ext cx="2200000" cy="362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05714" y="4097935"/>
            <a:ext cx="1495238" cy="362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4923790"/>
            <a:ext cx="5930265" cy="49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2023-12-14T12:28:58Z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